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1" autoAdjust="0"/>
    <p:restoredTop sz="90929"/>
  </p:normalViewPr>
  <p:slideViewPr>
    <p:cSldViewPr>
      <p:cViewPr varScale="1">
        <p:scale>
          <a:sx n="100" d="100"/>
          <a:sy n="100" d="100"/>
        </p:scale>
        <p:origin x="-33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dirty="0"/>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dirty="0"/>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dirty="0"/>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dirty="0"/>
          </a:p>
          <a:p>
            <a:r>
              <a:rPr lang="en-US" dirty="0"/>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dirty="0"/>
          </a:p>
          <a:p>
            <a:r>
              <a:rPr lang="en-US" dirty="0"/>
              <a:t>Clicking on the action button on the phone handset image of the Phone a Friend lifeline slide will hyperlink to the Ask </a:t>
            </a:r>
            <a:r>
              <a:rPr lang="en-US" dirty="0" err="1"/>
              <a:t>Jeeves</a:t>
            </a:r>
            <a:r>
              <a:rPr lang="en-US"/>
              <a:t>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8" action="ppaction://hlinksldjump">
                  <a:snd r:embed="rId9" name="Robotz Windows Start.wav"/>
                </a:hlinkClick>
              </a:rPr>
              <a:t>1,000,000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0" action="ppaction://hlinksldjump"/>
              </a:rPr>
              <a:t>500,000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1" action="ppaction://hlinksldjump"/>
              </a:rPr>
              <a:t>250,000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2" action="ppaction://hlinksldjump"/>
              </a:rPr>
              <a:t>125,000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3" action="ppaction://hlinksldjump"/>
              </a:rPr>
              <a:t>64,000</a:t>
            </a:r>
            <a:endParaRPr lang="en-US" sz="2800" b="1" dirty="0">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4" action="ppaction://hlinksldjump"/>
              </a:rPr>
              <a:t>32,000</a:t>
            </a:r>
            <a:r>
              <a:rPr lang="en-US" sz="2800" b="1" dirty="0">
                <a:latin typeface="Tahoma" pitchFamily="34" charset="0"/>
              </a:rPr>
              <a:t>  </a:t>
            </a:r>
          </a:p>
          <a:p>
            <a:pPr algn="r">
              <a:buFont typeface="Wingdings" pitchFamily="2" charset="2"/>
              <a:buChar char="u"/>
            </a:pPr>
            <a:r>
              <a:rPr lang="en-US" sz="2800" b="1" dirty="0">
                <a:latin typeface="Tahoma" pitchFamily="34" charset="0"/>
              </a:rPr>
              <a:t>      </a:t>
            </a:r>
            <a:r>
              <a:rPr lang="en-US" sz="2800" b="1" dirty="0">
                <a:latin typeface="Tahoma" pitchFamily="34" charset="0"/>
                <a:hlinkClick r:id="rId15" action="ppaction://hlinksldjump"/>
              </a:rPr>
              <a:t>16,000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6" action="ppaction://hlinksldjump"/>
              </a:rPr>
              <a:t>8,000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7" action="ppaction://hlinksldjump"/>
              </a:rPr>
              <a:t>4,000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8" action="ppaction://hlinksldjump"/>
              </a:rPr>
              <a:t>2,000</a:t>
            </a:r>
            <a:endParaRPr lang="en-US" sz="2800" b="1" dirty="0">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9" action="ppaction://hlinksldjump"/>
              </a:rPr>
              <a:t>1,000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0" action="ppaction://hlinksldjump"/>
              </a:rPr>
              <a:t>500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1" action="ppaction://hlinksldjump"/>
              </a:rPr>
              <a:t>300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2" action="ppaction://hlinksldjump"/>
              </a:rPr>
              <a:t>200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3" action="ppaction://hlinksldjump">
                  <a:snd r:embed="rId9" name="Robotz Windows Start.wav"/>
                </a:hlinkClick>
              </a:rPr>
              <a:t>100</a:t>
            </a:r>
            <a:endParaRPr lang="en-US" sz="2800" b="1" dirty="0">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428596" y="3643314"/>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fly on the wall</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71472" y="4714884"/>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if we where a </a:t>
            </a:r>
          </a:p>
          <a:p>
            <a:pPr algn="ctr">
              <a:buClr>
                <a:schemeClr val="hlink"/>
              </a:buClr>
            </a:pPr>
            <a:r>
              <a:rPr lang="en-US" sz="2400" b="1" dirty="0" smtClean="0">
                <a:latin typeface="Tahoma" pitchFamily="34" charset="0"/>
              </a:rPr>
              <a:t>movie</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walking on sun </a:t>
            </a:r>
          </a:p>
          <a:p>
            <a:pPr algn="ctr">
              <a:buClr>
                <a:schemeClr val="hlink"/>
              </a:buClr>
            </a:pPr>
            <a:r>
              <a:rPr lang="en-US" sz="2400" b="1" dirty="0" smtClean="0">
                <a:solidFill>
                  <a:schemeClr val="tx2"/>
                </a:solidFill>
                <a:latin typeface="Tahoma" pitchFamily="34" charset="0"/>
              </a:rPr>
              <a:t>shine</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29190" y="4714884"/>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pumping  up the </a:t>
            </a:r>
          </a:p>
          <a:p>
            <a:pPr algn="ctr">
              <a:buClr>
                <a:schemeClr val="hlink"/>
              </a:buClr>
            </a:pPr>
            <a:r>
              <a:rPr lang="en-US" sz="2400" b="1" dirty="0" smtClean="0">
                <a:latin typeface="Tahoma" pitchFamily="34" charset="0"/>
              </a:rPr>
              <a:t>party </a:t>
            </a: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kelseys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fouvrite</a:t>
              </a:r>
              <a:r>
                <a:rPr lang="en-US" sz="3600" b="1" dirty="0" smtClean="0">
                  <a:solidFill>
                    <a:schemeClr val="tx2"/>
                  </a:solidFill>
                  <a:latin typeface="Tahoma" pitchFamily="34" charset="0"/>
                </a:rPr>
                <a:t> song?</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  </a:t>
              </a:r>
              <a:r>
                <a:rPr lang="en-US" sz="4800" b="1" dirty="0" smtClean="0">
                  <a:latin typeface="Tahoma" pitchFamily="34" charset="0"/>
                </a:rPr>
                <a:t>Fly on the wall</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mary,rose</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josaphin,charlotte0</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err="1" smtClean="0">
                <a:latin typeface="Tahoma" pitchFamily="34" charset="0"/>
              </a:rPr>
              <a:t>Ray,charlotte</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D.ella,button</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57222" y="200024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Kates</a:t>
              </a:r>
              <a:r>
                <a:rPr lang="en-US" sz="3600" b="1" dirty="0" smtClean="0">
                  <a:solidFill>
                    <a:schemeClr val="tx2"/>
                  </a:solidFill>
                  <a:latin typeface="Tahoma" pitchFamily="34" charset="0"/>
                </a:rPr>
                <a:t> to middle names?</a:t>
              </a: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err="1" smtClean="0">
                  <a:solidFill>
                    <a:schemeClr val="tx2"/>
                  </a:solidFill>
                  <a:latin typeface="Tahoma" pitchFamily="34" charset="0"/>
                </a:rPr>
                <a:t>josaphin,cholotte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netball</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C.basketball</a:t>
            </a:r>
            <a:r>
              <a:rPr lang="en-US" sz="2400" b="1" dirty="0" smtClean="0">
                <a:latin typeface="Tahoma" pitchFamily="34" charset="0"/>
              </a:rPr>
              <a:t> </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hockey</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soccer</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28813"/>
            <a:ext cx="9829800" cy="1143000"/>
            <a:chOff x="-192" y="1119"/>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180" y="1119"/>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Kelseys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sport?</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285784" y="1857364"/>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hockey</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A.Miley</a:t>
            </a:r>
            <a:r>
              <a:rPr lang="en-US" sz="2400" b="1" dirty="0" smtClean="0">
                <a:latin typeface="Tahoma" pitchFamily="34" charset="0"/>
              </a:rPr>
              <a:t> </a:t>
            </a:r>
            <a:r>
              <a:rPr lang="en-US" sz="2400" b="1" dirty="0" err="1" smtClean="0">
                <a:latin typeface="Tahoma" pitchFamily="34" charset="0"/>
              </a:rPr>
              <a:t>cyrus</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0003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C.Kattie</a:t>
            </a:r>
            <a:r>
              <a:rPr lang="en-US" sz="2400" b="1" dirty="0" smtClean="0">
                <a:latin typeface="Tahoma" pitchFamily="34" charset="0"/>
              </a:rPr>
              <a:t> </a:t>
            </a:r>
            <a:r>
              <a:rPr lang="en-US" sz="2400" b="1" dirty="0" err="1" smtClean="0">
                <a:latin typeface="Tahoma" pitchFamily="34" charset="0"/>
              </a:rPr>
              <a:t>peery</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5000628" y="378619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smtClean="0">
                <a:solidFill>
                  <a:schemeClr val="tx2"/>
                </a:solidFill>
                <a:latin typeface="Tahoma" pitchFamily="34" charset="0"/>
              </a:rPr>
              <a:t>B.zac </a:t>
            </a:r>
            <a:r>
              <a:rPr lang="en-US" sz="2400" b="1" dirty="0" err="1" smtClean="0">
                <a:solidFill>
                  <a:schemeClr val="tx2"/>
                </a:solidFill>
                <a:latin typeface="Tahoma" pitchFamily="34" charset="0"/>
              </a:rPr>
              <a:t>efron</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a:t>
            </a:r>
            <a:r>
              <a:rPr lang="en-US" sz="2400" b="1" dirty="0" err="1" smtClean="0">
                <a:solidFill>
                  <a:schemeClr val="tx2"/>
                </a:solidFill>
                <a:latin typeface="Tahoma" pitchFamily="34" charset="0"/>
              </a:rPr>
              <a:t>D.Gordon</a:t>
            </a:r>
            <a:r>
              <a:rPr lang="en-US" sz="2400" b="1" dirty="0" smtClean="0">
                <a:solidFill>
                  <a:schemeClr val="tx2"/>
                </a:solidFill>
                <a:latin typeface="Tahoma" pitchFamily="34" charset="0"/>
              </a:rPr>
              <a:t> sparks</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Kates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favrite</a:t>
              </a:r>
              <a:r>
                <a:rPr lang="en-US" sz="3600" b="1" dirty="0" smtClean="0">
                  <a:solidFill>
                    <a:schemeClr val="tx2"/>
                  </a:solidFill>
                  <a:latin typeface="Tahoma" pitchFamily="34" charset="0"/>
                </a:rPr>
                <a:t> singer? </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Miley </a:t>
              </a:r>
              <a:r>
                <a:rPr lang="en-US" sz="4800" b="1" dirty="0" err="1" smtClean="0">
                  <a:solidFill>
                    <a:schemeClr val="tx2"/>
                  </a:solidFill>
                  <a:latin typeface="Tahoma" pitchFamily="34" charset="0"/>
                </a:rPr>
                <a:t>cyrus</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A.march</a:t>
            </a:r>
            <a:r>
              <a:rPr lang="en-US" sz="2400" b="1" dirty="0" smtClean="0">
                <a:latin typeface="Tahoma" pitchFamily="34" charset="0"/>
              </a:rPr>
              <a:t> the 5</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C.december</a:t>
            </a:r>
            <a:r>
              <a:rPr lang="en-US" sz="2400" b="1" dirty="0" smtClean="0">
                <a:latin typeface="Tahoma" pitchFamily="34" charset="0"/>
              </a:rPr>
              <a:t> the 27</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B.october</a:t>
            </a:r>
            <a:r>
              <a:rPr lang="en-US" sz="2400" b="1" dirty="0" smtClean="0">
                <a:latin typeface="Tahoma" pitchFamily="34" charset="0"/>
              </a:rPr>
              <a:t> the 25</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may the 13</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285784" y="200024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When is </a:t>
              </a:r>
              <a:r>
                <a:rPr lang="en-US" sz="3600" b="1" dirty="0" err="1" smtClean="0">
                  <a:solidFill>
                    <a:schemeClr val="tx2"/>
                  </a:solidFill>
                  <a:latin typeface="Tahoma" pitchFamily="34" charset="0"/>
                </a:rPr>
                <a:t>Kelseys</a:t>
              </a:r>
              <a:r>
                <a:rPr lang="en-US" sz="3600" b="1" dirty="0" smtClean="0">
                  <a:solidFill>
                    <a:schemeClr val="tx2"/>
                  </a:solidFill>
                  <a:latin typeface="Tahoma" pitchFamily="34" charset="0"/>
                </a:rPr>
                <a:t> birthday ?</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May the 13</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71472"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A.puppy</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C.kitten</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donkey</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D.cat</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kates</a:t>
              </a:r>
              <a:r>
                <a:rPr lang="en-US" sz="3600" b="1" dirty="0" smtClean="0">
                  <a:solidFill>
                    <a:schemeClr val="tx2"/>
                  </a:solidFill>
                  <a:latin typeface="Tahoma" pitchFamily="34" charset="0"/>
                </a:rPr>
                <a:t> favorite pet?</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kitten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dietree</a:t>
            </a:r>
            <a:r>
              <a:rPr lang="en-US" sz="2400" b="1" dirty="0" smtClean="0">
                <a:latin typeface="Tahoma" pitchFamily="34" charset="0"/>
              </a:rPr>
              <a:t>/mark</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C.sona</a:t>
            </a:r>
            <a:r>
              <a:rPr lang="en-US" sz="2400" b="1" dirty="0" smtClean="0">
                <a:latin typeface="Tahoma" pitchFamily="34" charset="0"/>
              </a:rPr>
              <a:t> a/</a:t>
            </a:r>
            <a:r>
              <a:rPr lang="en-US" sz="2400" b="1" dirty="0" err="1" smtClean="0">
                <a:latin typeface="Tahoma" pitchFamily="34" charset="0"/>
              </a:rPr>
              <a:t>simon</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B.leanne</a:t>
            </a:r>
            <a:r>
              <a:rPr lang="en-US" sz="2400" b="1" dirty="0" smtClean="0">
                <a:latin typeface="Tahoma" pitchFamily="34" charset="0"/>
              </a:rPr>
              <a:t>/</a:t>
            </a:r>
            <a:r>
              <a:rPr lang="en-US" sz="2400" b="1" dirty="0" err="1" smtClean="0">
                <a:latin typeface="Tahoma" pitchFamily="34" charset="0"/>
              </a:rPr>
              <a:t>shane</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5000628" y="485776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D.cole</a:t>
            </a:r>
            <a:r>
              <a:rPr lang="en-US" sz="2400" b="1" dirty="0" smtClean="0">
                <a:latin typeface="Tahoma" pitchFamily="34" charset="0"/>
              </a:rPr>
              <a:t>/bill </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kelseys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perents</a:t>
              </a:r>
              <a:r>
                <a:rPr lang="en-US" sz="3600" b="1" dirty="0" smtClean="0">
                  <a:solidFill>
                    <a:schemeClr val="tx2"/>
                  </a:solidFill>
                  <a:latin typeface="Tahoma" pitchFamily="34" charset="0"/>
                </a:rPr>
                <a:t> names </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err="1" smtClean="0">
                  <a:solidFill>
                    <a:schemeClr val="tx2"/>
                  </a:solidFill>
                  <a:latin typeface="Tahoma" pitchFamily="34" charset="0"/>
                </a:rPr>
                <a:t>B.Leanne</a:t>
              </a:r>
              <a:r>
                <a:rPr lang="en-US" sz="4800" b="1" dirty="0" smtClean="0">
                  <a:solidFill>
                    <a:schemeClr val="tx2"/>
                  </a:solidFill>
                  <a:latin typeface="Tahoma" pitchFamily="34" charset="0"/>
                </a:rPr>
                <a:t>/</a:t>
              </a:r>
              <a:r>
                <a:rPr lang="en-US" sz="4800" b="1" dirty="0" err="1" smtClean="0">
                  <a:solidFill>
                    <a:schemeClr val="tx2"/>
                  </a:solidFill>
                  <a:latin typeface="Tahoma" pitchFamily="34" charset="0"/>
                </a:rPr>
                <a:t>shane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4</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1</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3</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smtClean="0">
                <a:latin typeface="Tahoma" pitchFamily="34" charset="0"/>
              </a:rPr>
              <a:t>D.2</a:t>
            </a:r>
            <a:endParaRPr lang="en-US" sz="2400" b="1" dirty="0">
              <a:latin typeface="Tahoma" pitchFamily="34" charset="0"/>
            </a:endParaRPr>
          </a:p>
        </p:txBody>
      </p:sp>
      <p:grpSp>
        <p:nvGrpSpPr>
          <p:cNvPr id="74760" name="Group 8"/>
          <p:cNvGrpSpPr>
            <a:grpSpLocks/>
          </p:cNvGrpSpPr>
          <p:nvPr/>
        </p:nvGrpSpPr>
        <p:grpSpPr bwMode="auto">
          <a:xfrm>
            <a:off x="-928726" y="1928802"/>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618"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a:t>
              </a:r>
              <a:r>
                <a:rPr lang="en-US" sz="3600" b="1" dirty="0" err="1" smtClean="0">
                  <a:solidFill>
                    <a:schemeClr val="tx2"/>
                  </a:solidFill>
                  <a:latin typeface="Tahoma" pitchFamily="34" charset="0"/>
                </a:rPr>
                <a:t>meny</a:t>
              </a:r>
              <a:r>
                <a:rPr lang="en-US" sz="3600" b="1" dirty="0" smtClean="0">
                  <a:solidFill>
                    <a:schemeClr val="tx2"/>
                  </a:solidFill>
                  <a:latin typeface="Tahoma" pitchFamily="34" charset="0"/>
                </a:rPr>
                <a:t> brothers dose </a:t>
              </a:r>
              <a:r>
                <a:rPr lang="en-US" sz="3600" b="1" dirty="0" err="1" smtClean="0">
                  <a:solidFill>
                    <a:schemeClr val="tx2"/>
                  </a:solidFill>
                  <a:latin typeface="Tahoma" pitchFamily="34" charset="0"/>
                </a:rPr>
                <a:t>kate</a:t>
              </a:r>
              <a:r>
                <a:rPr lang="en-US" sz="3600" b="1" dirty="0" smtClean="0">
                  <a:solidFill>
                    <a:schemeClr val="tx2"/>
                  </a:solidFill>
                  <a:latin typeface="Tahoma" pitchFamily="34" charset="0"/>
                </a:rPr>
                <a:t> have?</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1</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ohope</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err="1" smtClean="0">
                <a:latin typeface="Tahoma" pitchFamily="34" charset="0"/>
              </a:rPr>
              <a:t>ohiwe</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1"/>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Where is </a:t>
              </a:r>
              <a:r>
                <a:rPr lang="en-US" sz="3600" b="1" dirty="0" err="1" smtClean="0">
                  <a:solidFill>
                    <a:schemeClr val="tx2"/>
                  </a:solidFill>
                  <a:latin typeface="Tahoma" pitchFamily="34" charset="0"/>
                </a:rPr>
                <a:t>kelsey’s</a:t>
              </a:r>
              <a:r>
                <a:rPr lang="en-US" sz="3600" b="1" dirty="0" smtClean="0">
                  <a:solidFill>
                    <a:schemeClr val="tx2"/>
                  </a:solidFill>
                  <a:latin typeface="Tahoma" pitchFamily="34" charset="0"/>
                </a:rPr>
                <a:t> favorite  place?</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71472"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taupo</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auckland</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err="1" smtClean="0">
                  <a:solidFill>
                    <a:schemeClr val="tx2"/>
                  </a:solidFill>
                  <a:latin typeface="Tahoma" pitchFamily="34" charset="0"/>
                </a:rPr>
                <a:t>ohiwe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kates</a:t>
              </a:r>
              <a:r>
                <a:rPr lang="en-US" sz="3600" b="1" dirty="0" smtClean="0">
                  <a:solidFill>
                    <a:schemeClr val="tx2"/>
                  </a:solidFill>
                  <a:latin typeface="Tahoma" pitchFamily="34" charset="0"/>
                </a:rPr>
                <a:t> favorite song?</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see you again </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one step at a time</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I kissed a girl</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hot and cold</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Hot and cold</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hamish</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kelsey’s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oldst</a:t>
              </a:r>
              <a:r>
                <a:rPr lang="en-US" sz="3600" b="1" dirty="0" smtClean="0">
                  <a:solidFill>
                    <a:schemeClr val="tx2"/>
                  </a:solidFill>
                  <a:latin typeface="Tahoma" pitchFamily="34" charset="0"/>
                </a:rPr>
                <a:t> brother’s name?</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joe</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072066"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logan</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kerrin</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Hamish</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joana</a:t>
            </a:r>
            <a:r>
              <a:rPr lang="en-US" sz="2400" b="1" dirty="0" smtClean="0">
                <a:latin typeface="Tahoma" pitchFamily="34" charset="0"/>
              </a:rPr>
              <a:t>/</a:t>
            </a:r>
            <a:r>
              <a:rPr lang="en-US" sz="2400" b="1" dirty="0" err="1" smtClean="0">
                <a:latin typeface="Tahoma" pitchFamily="34" charset="0"/>
              </a:rPr>
              <a:t>alan</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kates</a:t>
              </a:r>
              <a:r>
                <a:rPr lang="en-US" sz="3600" b="1" dirty="0" smtClean="0">
                  <a:solidFill>
                    <a:schemeClr val="tx2"/>
                  </a:solidFill>
                  <a:latin typeface="Tahoma" pitchFamily="34" charset="0"/>
                </a:rPr>
                <a:t> parents name’s?</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josaphine</a:t>
            </a:r>
            <a:r>
              <a:rPr lang="en-US" sz="2400" b="1" dirty="0" smtClean="0">
                <a:latin typeface="Tahoma" pitchFamily="34" charset="0"/>
              </a:rPr>
              <a:t>/</a:t>
            </a:r>
            <a:r>
              <a:rPr lang="en-US" sz="2400" b="1" dirty="0" err="1" smtClean="0">
                <a:latin typeface="Tahoma" pitchFamily="34" charset="0"/>
              </a:rPr>
              <a:t>trever</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71472"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Elizabeth/games</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steven</a:t>
            </a:r>
            <a:r>
              <a:rPr lang="en-US" sz="2400" b="1" dirty="0" smtClean="0">
                <a:latin typeface="Tahoma" pitchFamily="34" charset="0"/>
              </a:rPr>
              <a:t>/</a:t>
            </a:r>
            <a:r>
              <a:rPr lang="en-US" sz="2400" b="1" dirty="0" err="1" smtClean="0">
                <a:latin typeface="Tahoma" pitchFamily="34" charset="0"/>
              </a:rPr>
              <a:t>anna</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214313" y="3286125"/>
            <a:ext cx="9829800" cy="1143000"/>
            <a:chOff x="-135" y="2022"/>
            <a:chExt cx="6192" cy="720"/>
          </a:xfrm>
        </p:grpSpPr>
        <p:sp>
          <p:nvSpPr>
            <p:cNvPr id="92168" name="Line 8"/>
            <p:cNvSpPr>
              <a:spLocks noChangeShapeType="1"/>
            </p:cNvSpPr>
            <p:nvPr/>
          </p:nvSpPr>
          <p:spPr bwMode="auto">
            <a:xfrm>
              <a:off x="-135" y="2427"/>
              <a:ext cx="6192" cy="0"/>
            </a:xfrm>
            <a:prstGeom prst="line">
              <a:avLst/>
            </a:prstGeom>
            <a:noFill/>
            <a:ln w="57150">
              <a:solidFill>
                <a:schemeClr val="tx1"/>
              </a:solidFill>
              <a:round/>
              <a:headEnd/>
              <a:tailEnd/>
            </a:ln>
            <a:effectLst/>
          </p:spPr>
          <p:txBody>
            <a:bodyPr/>
            <a:lstStyle/>
            <a:p>
              <a:endParaRPr lang="en-NZ" dirty="0"/>
            </a:p>
          </p:txBody>
        </p:sp>
        <p:sp>
          <p:nvSpPr>
            <p:cNvPr id="92169" name="AutoShape 9"/>
            <p:cNvSpPr>
              <a:spLocks noChangeArrowheads="1"/>
            </p:cNvSpPr>
            <p:nvPr/>
          </p:nvSpPr>
          <p:spPr bwMode="auto">
            <a:xfrm>
              <a:off x="384" y="202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err="1" smtClean="0">
                  <a:solidFill>
                    <a:schemeClr val="tx2"/>
                  </a:solidFill>
                  <a:latin typeface="Tahoma" pitchFamily="34" charset="0"/>
                </a:rPr>
                <a:t>joana</a:t>
              </a:r>
              <a:r>
                <a:rPr lang="en-US" sz="4800" b="1" dirty="0" smtClean="0">
                  <a:solidFill>
                    <a:schemeClr val="tx2"/>
                  </a:solidFill>
                  <a:latin typeface="Tahoma" pitchFamily="34" charset="0"/>
                </a:rPr>
                <a:t>/</a:t>
              </a:r>
              <a:r>
                <a:rPr lang="en-US" sz="4800" b="1" dirty="0" err="1" smtClean="0">
                  <a:solidFill>
                    <a:schemeClr val="tx2"/>
                  </a:solidFill>
                  <a:latin typeface="Tahoma" pitchFamily="34" charset="0"/>
                </a:rPr>
                <a:t>alan</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3</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a:t>
              </a:r>
              <a:r>
                <a:rPr lang="en-US" sz="3600" b="1" dirty="0" err="1" smtClean="0">
                  <a:solidFill>
                    <a:schemeClr val="tx2"/>
                  </a:solidFill>
                  <a:latin typeface="Tahoma" pitchFamily="34" charset="0"/>
                </a:rPr>
                <a:t>meny</a:t>
              </a:r>
              <a:r>
                <a:rPr lang="en-US" sz="3600" b="1" dirty="0" smtClean="0">
                  <a:solidFill>
                    <a:schemeClr val="tx2"/>
                  </a:solidFill>
                  <a:latin typeface="Tahoma" pitchFamily="34" charset="0"/>
                </a:rPr>
                <a:t> brother’s does </a:t>
              </a:r>
              <a:r>
                <a:rPr lang="en-US" sz="3600" b="1" dirty="0" err="1" smtClean="0">
                  <a:solidFill>
                    <a:schemeClr val="tx2"/>
                  </a:solidFill>
                  <a:latin typeface="Tahoma" pitchFamily="34" charset="0"/>
                </a:rPr>
                <a:t>kelsey</a:t>
              </a:r>
              <a:r>
                <a:rPr lang="en-US" sz="3600" b="1" dirty="0" smtClean="0">
                  <a:solidFill>
                    <a:schemeClr val="tx2"/>
                  </a:solidFill>
                  <a:latin typeface="Tahoma" pitchFamily="34" charset="0"/>
                </a:rPr>
                <a:t> have?</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A.2 </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1</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4</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3</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cagrona</a:t>
            </a:r>
            <a:r>
              <a:rPr lang="en-US" sz="2400" b="1" dirty="0" smtClean="0">
                <a:latin typeface="Tahoma" pitchFamily="34" charset="0"/>
              </a:rPr>
              <a:t> ski </a:t>
            </a:r>
            <a:r>
              <a:rPr lang="en-US" sz="2400" b="1" dirty="0" err="1" smtClean="0">
                <a:latin typeface="Tahoma" pitchFamily="34" charset="0"/>
              </a:rPr>
              <a:t>felds</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Where is </a:t>
              </a:r>
              <a:r>
                <a:rPr lang="en-US" sz="3600" b="1" dirty="0" err="1" smtClean="0">
                  <a:solidFill>
                    <a:schemeClr val="tx2"/>
                  </a:solidFill>
                  <a:latin typeface="Tahoma" pitchFamily="34" charset="0"/>
                </a:rPr>
                <a:t>kates</a:t>
              </a:r>
              <a:r>
                <a:rPr lang="en-US" sz="3600" b="1" dirty="0" smtClean="0">
                  <a:solidFill>
                    <a:schemeClr val="tx2"/>
                  </a:solidFill>
                  <a:latin typeface="Tahoma" pitchFamily="34" charset="0"/>
                </a:rPr>
                <a:t> favorite place</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kapereaga</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a:t>
            </a:r>
            <a:r>
              <a:rPr lang="en-US" sz="2400" b="1" dirty="0" err="1" smtClean="0">
                <a:latin typeface="Tahoma" pitchFamily="34" charset="0"/>
              </a:rPr>
              <a:t>taupo</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ohope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500098" y="200024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err="1" smtClean="0">
                  <a:solidFill>
                    <a:schemeClr val="tx2"/>
                  </a:solidFill>
                  <a:latin typeface="Tahoma" pitchFamily="34" charset="0"/>
                </a:rPr>
                <a:t>Cadrona</a:t>
              </a:r>
              <a:r>
                <a:rPr lang="en-US" sz="4800" b="1" dirty="0" smtClean="0">
                  <a:solidFill>
                    <a:schemeClr val="tx2"/>
                  </a:solidFill>
                  <a:latin typeface="Tahoma" pitchFamily="34" charset="0"/>
                </a:rPr>
                <a:t> ski </a:t>
              </a:r>
              <a:r>
                <a:rPr lang="en-US" sz="4800" b="1" dirty="0" err="1" smtClean="0">
                  <a:solidFill>
                    <a:schemeClr val="tx2"/>
                  </a:solidFill>
                  <a:latin typeface="Tahoma" pitchFamily="34" charset="0"/>
                </a:rPr>
                <a:t>felds</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44</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old is </a:t>
              </a:r>
              <a:r>
                <a:rPr lang="en-US" sz="3600" b="1" dirty="0" err="1" smtClean="0">
                  <a:solidFill>
                    <a:schemeClr val="tx2"/>
                  </a:solidFill>
                  <a:latin typeface="Tahoma" pitchFamily="34" charset="0"/>
                </a:rPr>
                <a:t>kelseys</a:t>
              </a:r>
              <a:r>
                <a:rPr lang="en-US" sz="3600" b="1" dirty="0" smtClean="0">
                  <a:solidFill>
                    <a:schemeClr val="tx2"/>
                  </a:solidFill>
                  <a:latin typeface="Tahoma" pitchFamily="34" charset="0"/>
                </a:rPr>
                <a:t> dad</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41</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40</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42</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44</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Sorry, try again</a:t>
              </a:r>
              <a:r>
                <a:rPr lang="en-US" sz="4800" b="1" dirty="0" smtClean="0">
                  <a:solidFill>
                    <a:schemeClr val="tx2"/>
                  </a:solidFill>
                  <a:latin typeface="Tahoma" pitchFamily="34" charset="0"/>
                </a:rPr>
                <a:t>!</a:t>
              </a:r>
              <a:endParaRPr lang="en-US" sz="4800" b="1" dirty="0">
                <a:solidFill>
                  <a:schemeClr val="tx2"/>
                </a:solidFill>
                <a:latin typeface="Tahoma" pitchFamily="34" charset="0"/>
              </a:endParaRP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147</TotalTime>
  <Words>699</Words>
  <Application>Microsoft Office PowerPoint</Application>
  <PresentationFormat>On-screen Show (4:3)</PresentationFormat>
  <Paragraphs>136</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18</cp:revision>
  <dcterms:created xsi:type="dcterms:W3CDTF">2009-05-19T00:06:04Z</dcterms:created>
  <dcterms:modified xsi:type="dcterms:W3CDTF">2009-06-08T00:25:36Z</dcterms:modified>
</cp:coreProperties>
</file>